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7" r:id="rId1"/>
  </p:sldMasterIdLst>
  <p:notesMasterIdLst>
    <p:notesMasterId r:id="rId14"/>
  </p:notesMasterIdLst>
  <p:sldIdLst>
    <p:sldId id="256" r:id="rId2"/>
    <p:sldId id="399" r:id="rId3"/>
    <p:sldId id="398" r:id="rId4"/>
    <p:sldId id="397" r:id="rId5"/>
    <p:sldId id="393" r:id="rId6"/>
    <p:sldId id="401" r:id="rId7"/>
    <p:sldId id="402" r:id="rId8"/>
    <p:sldId id="394" r:id="rId9"/>
    <p:sldId id="396" r:id="rId10"/>
    <p:sldId id="400" r:id="rId11"/>
    <p:sldId id="392" r:id="rId12"/>
    <p:sldId id="395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637" autoAdjust="0"/>
  </p:normalViewPr>
  <p:slideViewPr>
    <p:cSldViewPr snapToGrid="0" snapToObjects="1">
      <p:cViewPr>
        <p:scale>
          <a:sx n="94" d="100"/>
          <a:sy n="94" d="100"/>
        </p:scale>
        <p:origin x="-1520" y="-3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07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5" Type="http://schemas.openxmlformats.org/officeDocument/2006/relationships/printerSettings" Target="printerSettings/printerSettings1.bin"/><Relationship Id="rId16" Type="http://schemas.openxmlformats.org/officeDocument/2006/relationships/presProps" Target="presProps.xml"/><Relationship Id="rId17" Type="http://schemas.openxmlformats.org/officeDocument/2006/relationships/viewProps" Target="viewProps.xml"/><Relationship Id="rId18" Type="http://schemas.openxmlformats.org/officeDocument/2006/relationships/theme" Target="theme/theme1.xml"/><Relationship Id="rId1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99978C-69AE-3B42-B272-CB97B00A1D47}" type="datetimeFigureOut">
              <a:rPr lang="en-US" smtClean="0"/>
              <a:t>11/12/13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607CC8-50FF-FC4C-A67F-D058259B9B6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493066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11/12/13</a:t>
            </a:fld>
            <a:endParaRPr lang="fr-FR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11/12/13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11/12/13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11/12/13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11/12/13</a:t>
            </a:fld>
            <a:endParaRPr lang="fr-FR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76EA2496-A5A3-F44B-91DA-B813F7AA02F9}" type="datetimeFigureOut">
              <a:rPr lang="en-US" smtClean="0"/>
              <a:t>11/12/13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11/12/13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fr-FR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11/12/13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11/12/13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11/12/13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Drag picture to placeholder or click icon to add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76EA2496-A5A3-F44B-91DA-B813F7AA02F9}" type="datetimeFigureOut">
              <a:rPr lang="en-US" smtClean="0"/>
              <a:t>11/12/13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76EA2496-A5A3-F44B-91DA-B813F7AA02F9}" type="datetimeFigureOut">
              <a:rPr lang="en-US" smtClean="0"/>
              <a:t>11/12/13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fr-FR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4679" y="1835553"/>
            <a:ext cx="6691443" cy="5018583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538184"/>
            <a:ext cx="6400800" cy="1752600"/>
          </a:xfrm>
        </p:spPr>
        <p:txBody>
          <a:bodyPr/>
          <a:lstStyle/>
          <a:p>
            <a:r>
              <a:rPr lang="fr-FR" dirty="0" smtClean="0"/>
              <a:t>Le logement</a:t>
            </a:r>
            <a:endParaRPr lang="fr-FR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1234"/>
            <a:ext cx="7772400" cy="1752600"/>
          </a:xfrm>
        </p:spPr>
        <p:txBody>
          <a:bodyPr anchor="t" anchorCtr="0"/>
          <a:lstStyle/>
          <a:p>
            <a:r>
              <a:rPr lang="fr-FR" dirty="0" smtClean="0"/>
              <a:t>Français 3 – Unité 1</a:t>
            </a:r>
            <a:br>
              <a:rPr lang="fr-FR" dirty="0" smtClean="0"/>
            </a:br>
            <a:r>
              <a:rPr lang="fr-FR" dirty="0" smtClean="0"/>
              <a:t>Bienvenue chez toi!</a:t>
            </a:r>
            <a:endParaRPr lang="fr-FR" dirty="0"/>
          </a:p>
        </p:txBody>
      </p:sp>
      <p:sp>
        <p:nvSpPr>
          <p:cNvPr id="5" name="Rectangle 4"/>
          <p:cNvSpPr/>
          <p:nvPr/>
        </p:nvSpPr>
        <p:spPr>
          <a:xfrm>
            <a:off x="289185" y="2024550"/>
            <a:ext cx="2338655" cy="79221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 smtClean="0"/>
              <a:t>une maison méditerranée</a:t>
            </a:r>
            <a:endParaRPr lang="fr-FR" sz="2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780525"/>
            <a:ext cx="2868426" cy="3077475"/>
          </a:xfrm>
          <a:prstGeom prst="rect">
            <a:avLst/>
          </a:prstGeom>
        </p:spPr>
      </p:pic>
      <p:sp>
        <p:nvSpPr>
          <p:cNvPr id="7" name="5-Point Star 6"/>
          <p:cNvSpPr/>
          <p:nvPr/>
        </p:nvSpPr>
        <p:spPr>
          <a:xfrm>
            <a:off x="1988413" y="6127400"/>
            <a:ext cx="201175" cy="176047"/>
          </a:xfrm>
          <a:prstGeom prst="star5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271704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2028" y="-13968"/>
            <a:ext cx="6871968" cy="6871968"/>
          </a:xfrm>
          <a:prstGeom prst="rect">
            <a:avLst/>
          </a:prstGeom>
        </p:spPr>
      </p:pic>
      <p:sp>
        <p:nvSpPr>
          <p:cNvPr id="5" name="Action Button: Help 4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73569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Action Button: Help 5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88136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Action Button: Help 6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88136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Action Button: Help 7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88136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Action Button: Help 8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88136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Action Button: Help 9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980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Action Button: Help 10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834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Action Button: Help 11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834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Action Button: Help 12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834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Action Button: Help 13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834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Action Button: Help 14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696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Action Button: Help 15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550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Action Button: Help 16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550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Action Button: Help 17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550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Action Button: Help 18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550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Action Button: Help 19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412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Action Button: Help 20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266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Action Button: Help 21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266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Action Button: Help 22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266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Action Button: Help 23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266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Action Button: Help 24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3128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Action Button: Help 25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2982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Action Button: Help 26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2982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Action Button: Help 27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2982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Action Button: Help 28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2982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Action Button: Help 29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844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Action Button: Help 30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698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Action Button: Help 31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698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Action Button: Help 32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698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Action Button: Help 33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698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Action Button: Help 34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560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Action Button: Help 35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414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Action Button: Help 36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414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Action Button: Help 37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414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Action Button: Help 38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414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615068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9633" y="0"/>
            <a:ext cx="6836884" cy="6836884"/>
          </a:xfrm>
          <a:prstGeom prst="rect">
            <a:avLst/>
          </a:prstGeom>
        </p:spPr>
      </p:pic>
      <p:sp>
        <p:nvSpPr>
          <p:cNvPr id="5" name="Action Button: Help 4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73569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Action Button: Help 5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88136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Action Button: Help 6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88136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Action Button: Help 7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88136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Action Button: Help 8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88136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Action Button: Help 9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980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Action Button: Help 10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834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Action Button: Help 11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834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Action Button: Help 12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834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Action Button: Help 13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834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Action Button: Help 14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696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Action Button: Help 15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550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Action Button: Help 16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550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Action Button: Help 17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550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Action Button: Help 18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550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Action Button: Help 19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412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Action Button: Help 20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266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Action Button: Help 21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266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Action Button: Help 22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266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Action Button: Help 23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266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Action Button: Help 24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3128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Action Button: Help 25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2982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Action Button: Help 26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2982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Action Button: Help 27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2982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Action Button: Help 28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2982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Action Button: Help 29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844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Action Button: Help 30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698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Action Button: Help 31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698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Action Button: Help 32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698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Action Button: Help 33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698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Action Button: Help 34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560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Action Button: Help 35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414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Action Button: Help 36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414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Action Button: Help 37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414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Action Button: Help 38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414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083652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987" y="-612483"/>
            <a:ext cx="7850261" cy="7894118"/>
          </a:xfrm>
          <a:prstGeom prst="rect">
            <a:avLst/>
          </a:prstGeom>
        </p:spPr>
      </p:pic>
      <p:sp>
        <p:nvSpPr>
          <p:cNvPr id="5" name="Action Button: Help 4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73569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Action Button: Help 5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88136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Action Button: Help 6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88136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Action Button: Help 7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88136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Action Button: Help 8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88136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Action Button: Help 9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980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Action Button: Help 10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834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Action Button: Help 11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834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Action Button: Help 12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834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Action Button: Help 13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834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Action Button: Help 14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696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Action Button: Help 15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550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Action Button: Help 16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550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Action Button: Help 17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550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Action Button: Help 18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550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Action Button: Help 19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412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Action Button: Help 20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266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Action Button: Help 21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266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Action Button: Help 22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266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Action Button: Help 23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266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Action Button: Help 24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3128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Action Button: Help 25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2982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Action Button: Help 26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2982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Action Button: Help 27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2982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Action Button: Help 28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2982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Action Button: Help 29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844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Action Button: Help 30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698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Action Button: Help 31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698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Action Button: Help 32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698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Action Button: Help 33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698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Action Button: Help 34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560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Action Button: Help 35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414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Action Button: Help 36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414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Action Button: Help 37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414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Action Button: Help 38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414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550811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788" y="6765"/>
            <a:ext cx="7717483" cy="6851235"/>
          </a:xfrm>
          <a:prstGeom prst="rect">
            <a:avLst/>
          </a:prstGeom>
        </p:spPr>
      </p:pic>
      <p:sp>
        <p:nvSpPr>
          <p:cNvPr id="5" name="Action Button: Help 4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73569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Action Button: Help 5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88136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Action Button: Help 6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88136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Action Button: Help 7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88136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Action Button: Help 8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88136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Action Button: Help 9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980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Action Button: Help 10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834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Action Button: Help 11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834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Action Button: Help 12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834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Action Button: Help 13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834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Action Button: Help 14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696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Action Button: Help 15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550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Action Button: Help 16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550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Action Button: Help 17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550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Action Button: Help 18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550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Action Button: Help 19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412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Action Button: Help 20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266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Action Button: Help 21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266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Action Button: Help 22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266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Action Button: Help 23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266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Action Button: Help 24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3128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Action Button: Help 25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2982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Action Button: Help 26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2982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Action Button: Help 27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2982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Action Button: Help 28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2982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Action Button: Help 29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844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Action Button: Help 30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698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Action Button: Help 31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698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Action Button: Help 32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698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Action Button: Help 33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698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Action Button: Help 34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560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Action Button: Help 35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414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Action Button: Help 36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414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Action Button: Help 37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414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Action Button: Help 38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414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75641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3584" y="-6983"/>
            <a:ext cx="6864984" cy="6864984"/>
          </a:xfrm>
          <a:prstGeom prst="rect">
            <a:avLst/>
          </a:prstGeom>
        </p:spPr>
      </p:pic>
      <p:sp>
        <p:nvSpPr>
          <p:cNvPr id="6" name="Action Button: Help 5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73569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Action Button: Help 6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88136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Action Button: Help 7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88136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Action Button: Help 8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88136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Action Button: Help 9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88136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Action Button: Help 10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980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Action Button: Help 11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834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Action Button: Help 12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834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Action Button: Help 13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834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Action Button: Help 14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834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Action Button: Help 15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696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Action Button: Help 16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550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Action Button: Help 17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550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Action Button: Help 18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550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Action Button: Help 19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550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Action Button: Help 20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412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Action Button: Help 21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266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Action Button: Help 22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266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Action Button: Help 23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266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Action Button: Help 24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266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Action Button: Help 25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3128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Action Button: Help 26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2982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Action Button: Help 27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2982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Action Button: Help 28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2982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Action Button: Help 29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2982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Action Button: Help 30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844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Action Button: Help 31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698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Action Button: Help 32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698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Action Button: Help 33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698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Action Button: Help 34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698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Action Button: Help 35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560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Action Button: Help 36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414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Action Button: Help 37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414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Action Button: Help 38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414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0" name="Action Button: Help 39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414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253871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4356" y="1409560"/>
            <a:ext cx="6858000" cy="4572000"/>
          </a:xfrm>
          <a:prstGeom prst="rect">
            <a:avLst/>
          </a:prstGeom>
        </p:spPr>
      </p:pic>
      <p:sp>
        <p:nvSpPr>
          <p:cNvPr id="5" name="Action Button: Help 4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73569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Action Button: Help 5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88136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Action Button: Help 6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88136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Action Button: Help 7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88136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Action Button: Help 8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88136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Action Button: Help 9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980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Action Button: Help 10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834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Action Button: Help 11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834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Action Button: Help 12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834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Action Button: Help 13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834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Action Button: Help 14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696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Action Button: Help 15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550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Action Button: Help 16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550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Action Button: Help 17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550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Action Button: Help 18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550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Action Button: Help 19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412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Action Button: Help 20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266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Action Button: Help 21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266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Action Button: Help 22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266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Action Button: Help 23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266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Action Button: Help 24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3128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Action Button: Help 25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2982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Action Button: Help 26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2982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Action Button: Help 27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2982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Action Button: Help 28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2982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Action Button: Help 29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844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Action Button: Help 30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698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Action Button: Help 31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698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Action Button: Help 32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698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Action Button: Help 33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698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Action Button: Help 34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560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Action Button: Help 35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414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Action Button: Help 36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414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Action Button: Help 37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414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Action Button: Help 38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414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57425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6340" y="-316702"/>
            <a:ext cx="7363841" cy="7363841"/>
          </a:xfrm>
          <a:prstGeom prst="rect">
            <a:avLst/>
          </a:prstGeom>
        </p:spPr>
      </p:pic>
      <p:sp>
        <p:nvSpPr>
          <p:cNvPr id="5" name="Action Button: Help 4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73569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Action Button: Help 5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88136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Action Button: Help 6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88136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Action Button: Help 7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88136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Action Button: Help 8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88136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Action Button: Help 9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980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Action Button: Help 10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834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Action Button: Help 11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834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Action Button: Help 12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834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Action Button: Help 13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834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Action Button: Help 14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696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Action Button: Help 15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550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Action Button: Help 16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550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Action Button: Help 17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550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Action Button: Help 18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550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Action Button: Help 19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412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Action Button: Help 20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266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Action Button: Help 21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266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Action Button: Help 22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266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Action Button: Help 23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266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Action Button: Help 24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3128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Action Button: Help 25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2982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Action Button: Help 26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2982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Action Button: Help 27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2982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Action Button: Help 28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2982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Action Button: Help 29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844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Action Button: Help 30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698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Action Button: Help 31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698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Action Button: Help 32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698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Action Button: Help 33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698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Action Button: Help 34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560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Action Button: Help 35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414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Action Button: Help 36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414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Action Button: Help 37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414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Action Button: Help 38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414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59466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0944" y="-7904"/>
            <a:ext cx="6865903" cy="6865903"/>
          </a:xfrm>
          <a:prstGeom prst="rect">
            <a:avLst/>
          </a:prstGeom>
        </p:spPr>
      </p:pic>
      <p:sp>
        <p:nvSpPr>
          <p:cNvPr id="5" name="Action Button: Help 4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73569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Action Button: Help 5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88136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Action Button: Help 6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88136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Action Button: Help 7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88136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Action Button: Help 8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88136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Action Button: Help 9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980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Action Button: Help 10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834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Action Button: Help 11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834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Action Button: Help 12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834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Action Button: Help 13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834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Action Button: Help 14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696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Action Button: Help 15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550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Action Button: Help 16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550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Action Button: Help 17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550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Action Button: Help 18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550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Action Button: Help 19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412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Action Button: Help 20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266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Action Button: Help 21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266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Action Button: Help 22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266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Action Button: Help 23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266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Action Button: Help 24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3128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Action Button: Help 25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2982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Action Button: Help 26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2982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Action Button: Help 27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2982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Action Button: Help 28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2982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Action Button: Help 29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844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Action Button: Help 30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698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Action Button: Help 31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698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Action Button: Help 32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698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Action Button: Help 33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698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Action Button: Help 34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560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Action Button: Help 35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414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Action Button: Help 36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414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Action Button: Help 37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414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Action Button: Help 38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414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753711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15297" y="0"/>
            <a:ext cx="9902513" cy="6858001"/>
          </a:xfrm>
          <a:prstGeom prst="rect">
            <a:avLst/>
          </a:prstGeom>
        </p:spPr>
      </p:pic>
      <p:sp>
        <p:nvSpPr>
          <p:cNvPr id="5" name="Action Button: Help 4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73569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Action Button: Help 5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88136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Action Button: Help 6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88136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Action Button: Help 7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88136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Action Button: Help 8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88136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Action Button: Help 9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980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Action Button: Help 10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834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Action Button: Help 11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834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Action Button: Help 12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834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Action Button: Help 13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834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Action Button: Help 14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696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Action Button: Help 15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550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Action Button: Help 16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550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Action Button: Help 17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550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Action Button: Help 18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550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Action Button: Help 19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412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Action Button: Help 20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266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Action Button: Help 21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266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Action Button: Help 22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266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Action Button: Help 23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266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Action Button: Help 24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3128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Action Button: Help 25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2982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Action Button: Help 26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2982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Action Button: Help 27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2982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Action Button: Help 28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2982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Action Button: Help 29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844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Action Button: Help 30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698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Action Button: Help 31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698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Action Button: Help 32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698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Action Button: Help 33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698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Action Button: Help 34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560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Action Button: Help 35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414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Action Button: Help 36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414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Action Button: Help 37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414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Action Button: Help 38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414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868309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585" y="-5964"/>
            <a:ext cx="9036398" cy="6780913"/>
          </a:xfrm>
          <a:prstGeom prst="rect">
            <a:avLst/>
          </a:prstGeom>
        </p:spPr>
      </p:pic>
      <p:sp>
        <p:nvSpPr>
          <p:cNvPr id="5" name="Action Button: Help 4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73569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Action Button: Help 5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88136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Action Button: Help 6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88136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Action Button: Help 7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88136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Action Button: Help 8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88136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Action Button: Help 9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980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Action Button: Help 10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834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Action Button: Help 11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834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Action Button: Help 12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834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Action Button: Help 13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834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Action Button: Help 14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696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Action Button: Help 15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550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Action Button: Help 16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550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Action Button: Help 17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550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Action Button: Help 18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550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Action Button: Help 19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412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Action Button: Help 20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266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Action Button: Help 21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266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Action Button: Help 22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266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Action Button: Help 23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266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Action Button: Help 24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3128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Action Button: Help 25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2982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Action Button: Help 26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2982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Action Button: Help 27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2982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Action Button: Help 28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2982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Action Button: Help 29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844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Action Button: Help 30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698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Action Button: Help 31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698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Action Button: Help 32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698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Action Button: Help 33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698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Action Button: Help 34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560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Action Button: Help 35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414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Action Button: Help 36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414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Action Button: Help 37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414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Action Button: Help 38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414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816261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83744" y="80821"/>
            <a:ext cx="9627769" cy="6520420"/>
          </a:xfrm>
          <a:prstGeom prst="rect">
            <a:avLst/>
          </a:prstGeom>
        </p:spPr>
      </p:pic>
      <p:sp>
        <p:nvSpPr>
          <p:cNvPr id="5" name="Action Button: Help 4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73569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Action Button: Help 5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88136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Action Button: Help 6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88136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Action Button: Help 7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88136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Action Button: Help 8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88136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Action Button: Help 9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980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Action Button: Help 10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834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Action Button: Help 11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834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Action Button: Help 12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834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Action Button: Help 13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834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Action Button: Help 14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696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Action Button: Help 15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550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Action Button: Help 16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550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Action Button: Help 17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550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Action Button: Help 18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550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Action Button: Help 19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412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Action Button: Help 20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266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Action Button: Help 21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266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Action Button: Help 22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266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Action Button: Help 23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266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Action Button: Help 24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3128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Action Button: Help 25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2982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Action Button: Help 26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2982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Action Button: Help 27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2982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Action Button: Help 28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2982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Action Button: Help 29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844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Action Button: Help 30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698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Action Button: Help 31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698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Action Button: Help 32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698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Action Button: Help 33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698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Action Button: Help 34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560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Action Button: Help 35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414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Action Button: Help 36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414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Action Button: Help 37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414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Action Button: Help 38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414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931344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华文新魏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Civic.thmx</Template>
  <TotalTime>766</TotalTime>
  <Words>10</Words>
  <Application>Microsoft Macintosh PowerPoint</Application>
  <PresentationFormat>On-screen Show (4:3)</PresentationFormat>
  <Paragraphs>3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Civic</vt:lpstr>
      <vt:lpstr>Français 3 – Unité 1 Bienvenue chez toi!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Joel Barlow High School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Français 3 – Unité 1 Bienvenue chez toi!</dc:title>
  <dc:creator>Edouard Smith</dc:creator>
  <cp:lastModifiedBy>Edouard Smith</cp:lastModifiedBy>
  <cp:revision>58</cp:revision>
  <dcterms:created xsi:type="dcterms:W3CDTF">2013-10-03T23:30:28Z</dcterms:created>
  <dcterms:modified xsi:type="dcterms:W3CDTF">2013-11-12T15:41:44Z</dcterms:modified>
</cp:coreProperties>
</file>